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5" r:id="rId9"/>
    <p:sldId id="262" r:id="rId10"/>
    <p:sldId id="263" r:id="rId11"/>
    <p:sldId id="264" r:id="rId12"/>
    <p:sldId id="266" r:id="rId13"/>
    <p:sldId id="267" r:id="rId14"/>
    <p:sldId id="270" r:id="rId15"/>
    <p:sldId id="269" r:id="rId16"/>
    <p:sldId id="268" r:id="rId17"/>
    <p:sldId id="271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9588B1-CCA3-4189-A6FD-AB2BC948F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FE150F5-6256-4D52-AA6C-5A287060B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7B41CED-298B-4D59-8349-007196116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E0AD311-8C10-4B0E-BE81-B916E058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78B484E-6D21-4D7C-9864-9FF77907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0649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F73A2F-4198-44A9-8EBF-28CF872D9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85EED57-9853-4539-BAC5-51492A2FC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93B575F-9575-47BA-AE0C-D6D5D99E9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5985981-90F7-43EE-8EDE-C4D6FA84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2916A3F-74AB-477C-B884-DCB7D80A0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875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F6AEE20-FB1D-4B2F-A5D8-091BDBF71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8E7CDAA-487E-468D-9D1E-22214065D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4938C0A-AD73-4493-82D2-BBEFBFE7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F734728-5443-43B8-A70E-C318CC2A9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3BAF17-AEE6-43AB-9D7B-443606DEA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054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DE8975-6613-45F8-9493-BEB498FC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CA8404E-70A9-4E95-BAE5-F63E330C7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C452CD2-68CA-49B8-9911-5C1DB6D8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C1B36F7-31FB-4135-B6F6-829E6E64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358BFD5-104C-43E4-8C6E-2470A4B6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411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6C2FA1-5DD0-4CAB-92AC-68BE3374C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B5BAF88-2200-4EDD-B5B5-5F2E424FC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F31CD17-2CFC-4DB3-A715-8D002073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BE2743C-44C3-405E-AEE7-F2E1E9D8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4F1AF8D-A491-455F-904E-A86B046B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307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E4FD2B-4441-4656-B164-B049064A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6854900-E6D5-440A-91BB-366AC3DE0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4B30C2D-E331-419D-BE1C-B3A1663E3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782590F-C1E4-4320-8987-40B188FA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E7F1AF7-F36E-490B-81D8-6415ADE34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9BB1534-8EB5-425F-94DE-D5A73957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245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81F3B0-3E32-4EC8-B5D0-3D0432F8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6B00A96-05B1-4855-BBBC-945851BEF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E014810-8F2D-416B-B636-3287773E4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F06123D-C40A-4BD6-8166-4C19BE3CF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81A0936-85B1-4DA0-BC37-3D95B351C3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C7392AA-D34F-432B-BFDF-44D40F4E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FB09FC0-2D48-4274-BC61-C7560C11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8CE0D97-9AEF-4192-BBE2-C90F80F8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918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D6F4A3-BD12-4E88-9F07-D2D48B54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E352506-EEE4-47D8-8DB4-AC1CE9DA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31362A2-6A93-4CEE-8DEB-547C2B2C9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2AEAEA4-09E1-4707-8C01-EB5105AF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133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35F12C-9458-45D7-BEF4-58885621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B0948A6-425A-4235-855F-E0698301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E416BEB-68B9-4EC9-9567-A63FD79AC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937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D4304D-11A2-4FB3-96CC-0D88B230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CFC6E99-6F34-4A61-9087-98A4AE8B4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0F29F62-68ED-4BDF-90F2-596B3E58F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4D9EB34-8577-4687-8E4C-3D6573F3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31FA2F8-0362-4C21-B8FC-DB0222D5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A476F7F-4D4A-4ABF-A23A-BC27C04F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5118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3A2E28-770B-43C4-9FD5-259AADB23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52F17FC-4DB1-4857-9FC0-B9D53F665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067819B-EF7F-4FFC-8880-8916970AC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0223B04-F7FD-45CE-BFA4-ACD3DE958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1020C4D-F5CA-42BC-A9D2-8025A0AF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0B2B5CE-B333-477D-BE4C-55812893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938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6135C22-2F73-4A47-86CD-36B66D8A6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002349A-5478-4B7F-AE0B-5F5864933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F93C08-29DE-4AE7-A27B-6091C2DA4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374F6-AA44-41A1-B97E-503454D1115B}" type="datetimeFigureOut">
              <a:rPr lang="hr-HR" smtClean="0"/>
              <a:t>25.7.2019.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BBA436C-5827-4F72-888C-BEA64CAB1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69CAE5D-954E-40A8-8881-B33395B00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5AE20-592E-4C39-AFC0-FC20AF1B41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389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9D96C1F-DFE4-464B-99A6-E2DED1969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hr-HR" sz="3800" b="1" dirty="0">
                <a:solidFill>
                  <a:srgbClr val="FFFFFF"/>
                </a:solidFill>
                <a:latin typeface="Goudy Stout" panose="0202090407030B020401" pitchFamily="18" charset="0"/>
              </a:rPr>
              <a:t>MATURALAC </a:t>
            </a:r>
            <a:r>
              <a:rPr lang="hr-HR" sz="3800" b="1" dirty="0">
                <a:solidFill>
                  <a:srgbClr val="FFFFFF"/>
                </a:solidFill>
                <a:latin typeface="Goudy Stout" panose="0202090407030B020401" pitchFamily="18" charset="0"/>
                <a:sym typeface="Wingdings" panose="05000000000000000000" pitchFamily="2" charset="2"/>
              </a:rPr>
              <a:t></a:t>
            </a:r>
            <a:endParaRPr lang="hr-HR" sz="3800" b="1" dirty="0">
              <a:solidFill>
                <a:srgbClr val="FFFFFF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A045F3E-852F-420F-9025-B94100959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ISTRA- svibanj, 2019.</a:t>
            </a:r>
          </a:p>
        </p:txBody>
      </p:sp>
    </p:spTree>
    <p:extLst>
      <p:ext uri="{BB962C8B-B14F-4D97-AF65-F5344CB8AC3E}">
        <p14:creationId xmlns:p14="http://schemas.microsoft.com/office/powerpoint/2010/main" val="186742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728E33E-9DCD-410B-8B31-6A5E77635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r="801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EFD5F96-5EFA-42DF-AD62-1B3DE6E0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Na plaži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844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F4137E7-4848-412E-A62D-DB098E1AA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sz="4800" dirty="0">
                <a:solidFill>
                  <a:srgbClr val="FFFFFF"/>
                </a:solidFill>
              </a:rPr>
              <a:t>Treći dan-</a:t>
            </a:r>
            <a:br>
              <a:rPr lang="hr-HR" sz="4800" dirty="0">
                <a:solidFill>
                  <a:srgbClr val="FFFFFF"/>
                </a:solidFill>
              </a:rPr>
            </a:br>
            <a:r>
              <a:rPr lang="hr-HR" sz="4800" dirty="0">
                <a:solidFill>
                  <a:srgbClr val="FFFFFF"/>
                </a:solidFill>
              </a:rPr>
              <a:t>u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Puli…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AF70014-4098-48D8-99AB-4210DB6CA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33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C2F02E-1CFA-4E66-A400-2DFCCBB50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Arena nam se jako svidjela </a:t>
            </a: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605CD04-D1FA-4200-A2AA-0E18C8BAA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2" b="2306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BE39F58-9ADF-4925-8D05-6C09259B1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314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B891530-C10A-4E7B-AA36-C436A8852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Arena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808F6A4-980C-45F3-8A36-D1965C9ED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668249"/>
            <a:ext cx="11496821" cy="330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0A18885-8E19-45CB-837B-43E8D1CBE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288D61F-AB70-447C-B988-BEAD28BF8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Ručak u Fažani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74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D39BE4-D762-44CB-A6C5-ED20BA5EF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Razgledavanje Brijuna turističkim vlakom</a:t>
            </a:r>
            <a:br>
              <a:rPr lang="hr-HR" dirty="0"/>
            </a:br>
            <a:endParaRPr lang="hr-HR" dirty="0"/>
          </a:p>
        </p:txBody>
      </p:sp>
      <p:pic>
        <p:nvPicPr>
          <p:cNvPr id="4" name="video-1564051227">
            <a:hlinkClick r:id="" action="ppaction://media"/>
            <a:extLst>
              <a:ext uri="{FF2B5EF4-FFF2-40B4-BE49-F238E27FC236}">
                <a16:creationId xmlns:a16="http://schemas.microsoft.com/office/drawing/2014/main" id="{84B891A8-9CEC-4911-9CBE-79C55120FE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2988" y="1825625"/>
            <a:ext cx="7567612" cy="4351338"/>
          </a:xfrm>
        </p:spPr>
      </p:pic>
    </p:spTree>
    <p:extLst>
      <p:ext uri="{BB962C8B-B14F-4D97-AF65-F5344CB8AC3E}">
        <p14:creationId xmlns:p14="http://schemas.microsoft.com/office/powerpoint/2010/main" val="347573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59A3B-9E28-49DA-BE61-69333DE9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Autofit/>
          </a:bodyPr>
          <a:lstStyle/>
          <a:p>
            <a:r>
              <a:rPr lang="hr-HR" sz="4000" b="1" dirty="0"/>
              <a:t>Zadnji dan-razgledavanje Poreča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C20CBF-2FC1-4483-90C9-342F54306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hr-HR" sz="3200" dirty="0"/>
              <a:t>Eufrazijeva bazilika-pozorno slušamo </a:t>
            </a:r>
            <a:r>
              <a:rPr lang="hr-HR" sz="3200" dirty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  <p:pic>
        <p:nvPicPr>
          <p:cNvPr id="8" name="Rezervirano mjesto sadržaja 4">
            <a:extLst>
              <a:ext uri="{FF2B5EF4-FFF2-40B4-BE49-F238E27FC236}">
                <a16:creationId xmlns:a16="http://schemas.microsoft.com/office/drawing/2014/main" id="{950A758B-27A9-479B-BFB1-BF2501B59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r="12459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7358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4FD1ED9-DA38-4F86-BB69-D8A84559F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 povratku…umorni ali puni dojmova </a:t>
            </a: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3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3500743-60C8-4DBF-AE87-FB41538D5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0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3FB0FF4-EC65-4869-ACA6-B88D70937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0" b="153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490EAD6-D0B9-42B8-9295-C656447E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početku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putovanja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…u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autobusu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444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33D588-EC6C-41CE-9090-C3FC2E019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Mašemo vam…veseli i raspoloženi </a:t>
            </a:r>
            <a:r>
              <a:rPr lang="en-US" sz="6000">
                <a:sym typeface="Wingdings" panose="05000000000000000000" pitchFamily="2" charset="2"/>
              </a:rPr>
              <a:t></a:t>
            </a:r>
            <a:endParaRPr lang="en-US" sz="60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Rezervirano mjesto sadržaja 4">
            <a:extLst>
              <a:ext uri="{FF2B5EF4-FFF2-40B4-BE49-F238E27FC236}">
                <a16:creationId xmlns:a16="http://schemas.microsoft.com/office/drawing/2014/main" id="{1C89F9F3-4019-42DD-A0DD-16D6D9231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0" b="1934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4756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7DE2A4E-0104-4A56-BB05-5FB52D29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U najmanjem gradu…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>
            <a:extLst>
              <a:ext uri="{FF2B5EF4-FFF2-40B4-BE49-F238E27FC236}">
                <a16:creationId xmlns:a16="http://schemas.microsoft.com/office/drawing/2014/main" id="{B574EDC1-E556-4018-9342-1C63C7AA8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12" y="2426818"/>
            <a:ext cx="2998227" cy="3997637"/>
          </a:xfrm>
          <a:prstGeom prst="rect">
            <a:avLst/>
          </a:prstGeom>
        </p:spPr>
      </p:pic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165C97C-B5C0-4ED1-9C19-0869A4702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2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BB92D6D-B1D2-4D0F-B0F7-ABB4F4DD8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4" b="4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C145DBE-EDE1-41D0-BF4F-4924ACA6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Razgledava</a:t>
            </a:r>
            <a:r>
              <a:rPr lang="hr-H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zvjezdarnicu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Tičanu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slušamo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predavanje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573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EED8394-102A-4B5A-9F09-6947688B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Pogled iz autobusa…kroz kišne kapljice, na brdašcu u daljini, nazire se Motovun </a:t>
            </a: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3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771A742-F3BA-44D5-AC9E-3E73F66AE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75" y="2509911"/>
            <a:ext cx="824255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55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501BD85-41AD-4105-830D-8E29CEFC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Drug</a:t>
            </a:r>
            <a:r>
              <a:rPr lang="hr-HR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dan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posjetili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smo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prekrasan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Rovinj</a:t>
            </a:r>
            <a:r>
              <a:rPr lang="hr-HR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Slika 12">
            <a:extLst>
              <a:ext uri="{FF2B5EF4-FFF2-40B4-BE49-F238E27FC236}">
                <a16:creationId xmlns:a16="http://schemas.microsoft.com/office/drawing/2014/main" id="{51A0F960-6E2B-49A2-A17C-982D81983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0" r="2" b="15456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5338848C-B472-46D6-9F33-A6412BF0F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9" r="2" b="1118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79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1834AD4-356C-4BC0-A2E5-15C078A68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6" b="54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8B5CF7B-5045-4FE6-97FF-BB0A30F09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Rovinj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014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D8537D1-E92D-4934-A0E0-A1C306B2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Lanterna, Poreč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EAF88BB-B257-4D23-A4CC-0230C7239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>
            <a:extLst>
              <a:ext uri="{FF2B5EF4-FFF2-40B4-BE49-F238E27FC236}">
                <a16:creationId xmlns:a16="http://schemas.microsoft.com/office/drawing/2014/main" id="{4939BE62-FB92-41F4-BBC9-6FE90ECFA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3102577"/>
            <a:ext cx="5455917" cy="26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328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98</Words>
  <Application>Microsoft Office PowerPoint</Application>
  <PresentationFormat>Široki zaslon</PresentationFormat>
  <Paragraphs>19</Paragraphs>
  <Slides>17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Goudy Stout</vt:lpstr>
      <vt:lpstr>Tema sustava Office</vt:lpstr>
      <vt:lpstr>MATURALAC </vt:lpstr>
      <vt:lpstr>Na početku putovanja…u autobusu</vt:lpstr>
      <vt:lpstr>Mašemo vam…veseli i raspoloženi </vt:lpstr>
      <vt:lpstr>U najmanjem gradu…</vt:lpstr>
      <vt:lpstr>Razgledavamo zvjezdarnicu na Tičanu i slušamo predavanje.</vt:lpstr>
      <vt:lpstr>Pogled iz autobusa…kroz kišne kapljice, na brdašcu u daljini, nazire se Motovun </vt:lpstr>
      <vt:lpstr>Drugi dan posjetili smo prekrasan Rovinj.</vt:lpstr>
      <vt:lpstr>Rovinj </vt:lpstr>
      <vt:lpstr>Lanterna, Poreč</vt:lpstr>
      <vt:lpstr>Na plaži </vt:lpstr>
      <vt:lpstr>Treći dan- u Puli…</vt:lpstr>
      <vt:lpstr>Arena nam se jako svidjela </vt:lpstr>
      <vt:lpstr> Arena</vt:lpstr>
      <vt:lpstr>Ručak u Fažani</vt:lpstr>
      <vt:lpstr>Razgledavanje Brijuna turističkim vlakom </vt:lpstr>
      <vt:lpstr>Zadnji dan-razgledavanje Poreča</vt:lpstr>
      <vt:lpstr>Na povratku…umorni ali puni dojmova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MATURALAC </dc:title>
  <dc:creator>Mirna</dc:creator>
  <cp:lastModifiedBy>Mirna</cp:lastModifiedBy>
  <cp:revision>2</cp:revision>
  <dcterms:created xsi:type="dcterms:W3CDTF">2019-07-25T11:17:43Z</dcterms:created>
  <dcterms:modified xsi:type="dcterms:W3CDTF">2019-07-25T11:31:58Z</dcterms:modified>
</cp:coreProperties>
</file>